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7" r:id="rId3"/>
    <p:sldId id="264" r:id="rId4"/>
    <p:sldId id="257" r:id="rId5"/>
    <p:sldId id="268" r:id="rId6"/>
    <p:sldId id="269" r:id="rId7"/>
    <p:sldId id="271" r:id="rId8"/>
    <p:sldId id="272" r:id="rId9"/>
    <p:sldId id="273" r:id="rId10"/>
    <p:sldId id="275" r:id="rId11"/>
    <p:sldId id="276" r:id="rId12"/>
    <p:sldId id="277" r:id="rId13"/>
    <p:sldId id="279" r:id="rId14"/>
    <p:sldId id="258" r:id="rId15"/>
    <p:sldId id="259" r:id="rId16"/>
    <p:sldId id="260" r:id="rId17"/>
    <p:sldId id="261" r:id="rId18"/>
    <p:sldId id="262" r:id="rId19"/>
    <p:sldId id="265" r:id="rId20"/>
    <p:sldId id="266" r:id="rId21"/>
    <p:sldId id="280" r:id="rId22"/>
    <p:sldId id="281" r:id="rId23"/>
    <p:sldId id="282" r:id="rId24"/>
    <p:sldId id="283" r:id="rId25"/>
  </p:sldIdLst>
  <p:sldSz cx="84978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талик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736" autoAdjust="0"/>
    <p:restoredTop sz="86428" autoAdjust="0"/>
  </p:normalViewPr>
  <p:slideViewPr>
    <p:cSldViewPr>
      <p:cViewPr varScale="1">
        <p:scale>
          <a:sx n="92" d="100"/>
          <a:sy n="92" d="100"/>
        </p:scale>
        <p:origin x="-2286" y="-102"/>
      </p:cViewPr>
      <p:guideLst>
        <p:guide orient="horz" pos="2160"/>
        <p:guide pos="2677"/>
      </p:guideLst>
    </p:cSldViewPr>
  </p:slideViewPr>
  <p:outlineViewPr>
    <p:cViewPr>
      <p:scale>
        <a:sx n="33" d="100"/>
        <a:sy n="33" d="100"/>
      </p:scale>
      <p:origin x="246" y="878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11T13:33:51.784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2210" y="1371600"/>
            <a:ext cx="7648099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74683" y="3331698"/>
            <a:ext cx="594852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60969" y="274639"/>
            <a:ext cx="1912025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4894" y="274639"/>
            <a:ext cx="5594443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131" y="609600"/>
            <a:ext cx="6585863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7131" y="2507786"/>
            <a:ext cx="6585863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64836" y="6416676"/>
            <a:ext cx="70815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4894" y="1600201"/>
            <a:ext cx="3753234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19760" y="1600201"/>
            <a:ext cx="3753234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5" y="273050"/>
            <a:ext cx="7648099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894" y="1535113"/>
            <a:ext cx="375471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16809" y="1535113"/>
            <a:ext cx="375618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4894" y="2362201"/>
            <a:ext cx="375471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16809" y="2362201"/>
            <a:ext cx="375618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5" y="273050"/>
            <a:ext cx="2795747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4895" y="1524001"/>
            <a:ext cx="2795747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322438" y="273051"/>
            <a:ext cx="4750555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578" y="609600"/>
            <a:ext cx="5098733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9578" y="1831975"/>
            <a:ext cx="5098733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9578" y="1166787"/>
            <a:ext cx="5098733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24895" y="274638"/>
            <a:ext cx="7648099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24895" y="1600200"/>
            <a:ext cx="7648099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24894" y="6416676"/>
            <a:ext cx="198284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903445" y="6416676"/>
            <a:ext cx="2690998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364836" y="6416676"/>
            <a:ext cx="708157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0;&#1090;&#1072;&#1083;&#1080;&#1082;\Music\&#1084;&#1091;&#1079;&#1099;&#1082;&#1072;\_.MC%2077%20ft.%20Mainstream%20One%20-%20.mp3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0;&#1090;&#1072;&#1083;&#1080;&#1082;\Music\&#1084;&#1091;&#1079;&#1099;&#1082;&#1072;\-%20Nada%20Sem%20Voce%20(Radio%20Edit)%20(www.primemusic.ru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5" y="274638"/>
            <a:ext cx="7648099" cy="20022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Школа Дорожной Азбуки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 descr="I:\Дпя аттестации\пдд\55085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87" y="2780929"/>
            <a:ext cx="2810637" cy="33981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Культура пешехода на дороге важна. Для безопасности нужна!!!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Леша всем нам объясняет, что здесь мальчики нарушают.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Слава  знает, что около дороги в мяч не играют.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I:\Я\DSC022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2034"/>
          <a:stretch>
            <a:fillRect/>
          </a:stretch>
        </p:blipFill>
        <p:spPr bwMode="auto">
          <a:xfrm>
            <a:off x="504528" y="2564904"/>
            <a:ext cx="3744416" cy="3384376"/>
          </a:xfrm>
          <a:prstGeom prst="rect">
            <a:avLst/>
          </a:prstGeom>
          <a:noFill/>
        </p:spPr>
      </p:pic>
      <p:pic>
        <p:nvPicPr>
          <p:cNvPr id="8195" name="Picture 3" descr="I:\Я\DSC022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40368"/>
          <a:stretch>
            <a:fillRect/>
          </a:stretch>
        </p:blipFill>
        <p:spPr bwMode="auto">
          <a:xfrm>
            <a:off x="4680992" y="2564904"/>
            <a:ext cx="3096344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Игра-это важно. Игра- это нужно. Вот так воспитывается дружба!!!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973666" y="1700809"/>
            <a:ext cx="3756185" cy="750887"/>
          </a:xfrm>
        </p:spPr>
        <p:txBody>
          <a:bodyPr>
            <a:normAutofit fontScale="92500"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Мяч по кругу передавали, дорожные знаки называли.  До кого мяч добегает, тот знак называет.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I:\Я\DSC022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2005"/>
          <a:stretch>
            <a:fillRect/>
          </a:stretch>
        </p:blipFill>
        <p:spPr bwMode="auto">
          <a:xfrm>
            <a:off x="648544" y="3140968"/>
            <a:ext cx="3531060" cy="3096344"/>
          </a:xfrm>
          <a:prstGeom prst="rect">
            <a:avLst/>
          </a:prstGeom>
          <a:noFill/>
        </p:spPr>
      </p:pic>
      <p:pic>
        <p:nvPicPr>
          <p:cNvPr id="9219" name="Picture 3" descr="I:\Я\DSC022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865" y="3140968"/>
            <a:ext cx="3880411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5" y="274638"/>
            <a:ext cx="7648099" cy="2218258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rgbClr val="002060"/>
                </a:solidFill>
                <a:latin typeface="+mn-lt"/>
              </a:rPr>
              <a:t>Малыш, запомни знаки</a:t>
            </a:r>
            <a:r>
              <a:rPr lang="ru-RU" sz="31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b="0" dirty="0" smtClean="0">
                <a:solidFill>
                  <a:srgbClr val="002060"/>
                </a:solidFill>
                <a:latin typeface="+mn-lt"/>
              </a:rPr>
              <a:t>Дорожного движения,</a:t>
            </a:r>
            <a:r>
              <a:rPr lang="ru-RU" sz="31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b="0" dirty="0" smtClean="0">
                <a:solidFill>
                  <a:srgbClr val="002060"/>
                </a:solidFill>
                <a:latin typeface="+mn-lt"/>
              </a:rPr>
              <a:t>Тогда гулять ты будешь</a:t>
            </a:r>
            <a:r>
              <a:rPr lang="ru-RU" sz="31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b="0" dirty="0" smtClean="0">
                <a:solidFill>
                  <a:srgbClr val="002060"/>
                </a:solidFill>
                <a:latin typeface="+mn-lt"/>
              </a:rPr>
              <a:t>Всегда без осложнения.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I:\Я\DSC02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987" y="3212976"/>
            <a:ext cx="4952075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5" y="0"/>
            <a:ext cx="7648099" cy="13407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По улице не ходят и не ездят просто  так, не зная правил, можно попасть  впросак.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 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290" name="Picture 2" descr="I:\Я\DSC02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387" y="2204864"/>
            <a:ext cx="5621275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Вот как рада детвора. Светофор получился. Ура!!!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Дпя аттестации\Фото\SAM_7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067" y="2060848"/>
            <a:ext cx="5152835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Знаки очень важно знать, чтоб правила движения не нарушать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I:\Дпя аттестации\Фото\SAM_7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067" y="1916832"/>
            <a:ext cx="5152835" cy="41764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68" y="260648"/>
            <a:ext cx="7915779" cy="2295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Чтоб зверятам помогать, будем сказки сочинять. Вот и зайчик </a:t>
            </a:r>
            <a:r>
              <a:rPr lang="ru-RU" sz="2800" dirty="0" err="1" smtClean="0">
                <a:solidFill>
                  <a:srgbClr val="002060"/>
                </a:solidFill>
              </a:rPr>
              <a:t>тут,как</a:t>
            </a:r>
            <a:r>
              <a:rPr lang="ru-RU" sz="2800" dirty="0" smtClean="0">
                <a:solidFill>
                  <a:srgbClr val="002060"/>
                </a:solidFill>
              </a:rPr>
              <a:t> тут. Светофору лучший друг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Дпя аттестации\Фото\SAM_7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666" y="2276872"/>
            <a:ext cx="5152835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Сказка выдумка. Но в ней намек. Всем ребятам дан урок.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Дпя аттестации\Фото\SAM_7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986" y="1988841"/>
            <a:ext cx="5219755" cy="431988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88" y="260648"/>
            <a:ext cx="7648099" cy="15701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Как и где кататься на велосипеде важно </a:t>
            </a:r>
            <a:r>
              <a:rPr lang="ru-RU" sz="2800" dirty="0" err="1" smtClean="0">
                <a:solidFill>
                  <a:srgbClr val="002060"/>
                </a:solidFill>
              </a:rPr>
              <a:t>знать.И</a:t>
            </a:r>
            <a:r>
              <a:rPr lang="ru-RU" sz="2800" dirty="0" smtClean="0">
                <a:solidFill>
                  <a:srgbClr val="002060"/>
                </a:solidFill>
              </a:rPr>
              <a:t> там правила движенья нужно соблюдать.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Дпя аттестации\Фото\SAM_70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227" y="1844824"/>
            <a:ext cx="5487435" cy="4464496"/>
          </a:xfrm>
          <a:prstGeom prst="rect">
            <a:avLst/>
          </a:prstGeom>
          <a:noFill/>
        </p:spPr>
      </p:pic>
      <p:pic>
        <p:nvPicPr>
          <p:cNvPr id="4" name="_.MC 77 ft. Mainstream One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07313" y="3276600"/>
            <a:ext cx="283263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5" y="274638"/>
            <a:ext cx="7648099" cy="21462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Уголок дорожного движенья очень нужен в школе нашей. Будем в игры мы </a:t>
            </a:r>
            <a:r>
              <a:rPr lang="ru-RU" sz="2800" dirty="0" err="1" smtClean="0">
                <a:solidFill>
                  <a:srgbClr val="002060"/>
                </a:solidFill>
              </a:rPr>
              <a:t>играть,ну</a:t>
            </a:r>
            <a:r>
              <a:rPr lang="ru-RU" sz="2800" dirty="0" smtClean="0">
                <a:solidFill>
                  <a:srgbClr val="002060"/>
                </a:solidFill>
              </a:rPr>
              <a:t> и знаки изучать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Дпя аттестации\SAM_6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147" y="2348880"/>
            <a:ext cx="5018995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Вот так, дети, вы идите. Никогда  не спешите!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Дпя аттестации\Фото\SAM_7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827" y="1916832"/>
            <a:ext cx="4885156" cy="43204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Все в игре мы познаем.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894" y="1268761"/>
            <a:ext cx="3754710" cy="10172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Сейчас знаки разберем.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316809" y="1196752"/>
            <a:ext cx="3756185" cy="108924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Вот – предупреждающий, а рядом  запрещающий!!!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3" name="Picture 3" descr="I:\DSC026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7860"/>
          <a:stretch>
            <a:fillRect/>
          </a:stretch>
        </p:blipFill>
        <p:spPr bwMode="auto">
          <a:xfrm>
            <a:off x="360512" y="2636912"/>
            <a:ext cx="3819376" cy="3384375"/>
          </a:xfrm>
          <a:prstGeom prst="rect">
            <a:avLst/>
          </a:prstGeom>
          <a:noFill/>
        </p:spPr>
      </p:pic>
      <p:pic>
        <p:nvPicPr>
          <p:cNvPr id="4100" name="Picture 4" descr="I:\DSC026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952" y="2636912"/>
            <a:ext cx="3756025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И виды транспорта мы знаем. Вот как быстро собираем!!!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Picture 2" descr="I:\DSC02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927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Всю машину по частям соберем сейчас мы вам!!!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I:\DSC025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927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На площадке у нас ,тоже есть дорожный страж!!!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2" name="Picture 2" descr="C:\Users\Виталик\Desktop\SAM_5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163"/>
          <a:stretch>
            <a:fillRect/>
          </a:stretch>
        </p:blipFill>
        <p:spPr bwMode="auto">
          <a:xfrm>
            <a:off x="1800672" y="1700808"/>
            <a:ext cx="5196582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5" y="0"/>
            <a:ext cx="7648099" cy="20608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Дорогой ребенок, запомни с пелёнок. Правила движения- всем нужно знать!!! Правила движения -нужно соблюдать!!!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 descr="I:\Дпя аттестации\пдд\090572b36aa3feb7c6fda2210daa05f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005" y="2132856"/>
            <a:ext cx="3719877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5" y="274638"/>
            <a:ext cx="7648099" cy="20022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Многое о транспорте в игре мы познаем. Друг другу Леша с Костей помогают. Все виды транспорта мальчишки знают!!!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Дпя аттестации\Фото\SAM_70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066" y="2564904"/>
            <a:ext cx="5420515" cy="4176464"/>
          </a:xfrm>
          <a:prstGeom prst="rect">
            <a:avLst/>
          </a:prstGeom>
          <a:noFill/>
        </p:spPr>
      </p:pic>
      <p:pic>
        <p:nvPicPr>
          <p:cNvPr id="4" name="- Nada Sem Voce (Radio Edit) (www.prime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07313" y="3276600"/>
            <a:ext cx="283263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4" y="274638"/>
            <a:ext cx="2552571" cy="56746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Зря мы время не теряем. Игрушки делаем, а потом играем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I:\Дпя аттестации\Фото\SAM_7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665" y="1412776"/>
            <a:ext cx="4349796" cy="37984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Мы многому хотим научиться. Мы многое хотим знать. Азбуку дорожных будем изучать.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I:\Я\DSC02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387" y="2060848"/>
            <a:ext cx="555435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Как дорогу перейти? 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Дарина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знает и уверенно отвечает.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I:\Я\DSC02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547" y="1916832"/>
            <a:ext cx="5955875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Что каждый сигнал светофора обозначает- наш </a:t>
            </a:r>
            <a:r>
              <a:rPr lang="ru-RU" sz="2800" dirty="0" err="1" smtClean="0">
                <a:solidFill>
                  <a:srgbClr val="002060"/>
                </a:solidFill>
                <a:latin typeface="+mn-lt"/>
              </a:rPr>
              <a:t>Данилка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знает.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8" name="Picture 2" descr="I:\Я\DSC02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307" y="2276872"/>
            <a:ext cx="5353594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5" y="0"/>
            <a:ext cx="7648099" cy="141277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+mn-lt"/>
              </a:rPr>
              <a:t> </a:t>
            </a:r>
            <a:r>
              <a:rPr lang="ru-RU" sz="1800" b="0" dirty="0" smtClean="0">
                <a:latin typeface="+mn-lt"/>
              </a:rPr>
              <a:t/>
            </a:r>
            <a:br>
              <a:rPr lang="ru-RU" sz="1800" b="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Он главный на дороге.</a:t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Он важный, как директор.</a:t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И смотри взглядом строгим</a:t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dirty="0" smtClean="0">
                <a:solidFill>
                  <a:srgbClr val="002060"/>
                </a:solidFill>
                <a:latin typeface="+mn-lt"/>
              </a:rPr>
              <a:t>На всех автоинспектор.</a:t>
            </a:r>
            <a:r>
              <a:rPr lang="ru-RU" sz="2700" b="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700" b="0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endParaRPr lang="ru-RU" sz="2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4895" y="1628800"/>
            <a:ext cx="7648099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 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" name="Picture 2" descr="I:\Я\DSC02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744" y="1628800"/>
            <a:ext cx="3384376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Знак « предупреждающий», дети знать должны. Очень важен он в пути.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 descr="I:\Я\DSC02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067" y="2132856"/>
            <a:ext cx="515283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501</TotalTime>
  <Words>328</Words>
  <Application>Microsoft Office PowerPoint</Application>
  <PresentationFormat>Произвольный</PresentationFormat>
  <Paragraphs>30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Школа Дорожной Азбуки</vt:lpstr>
      <vt:lpstr>Вот так, дети, вы идите. Никогда  не спешите!</vt:lpstr>
      <vt:lpstr>Многое о транспорте в игре мы познаем. Друг другу Леша с Костей помогают. Все виды транспорта мальчишки знают!!!</vt:lpstr>
      <vt:lpstr>Зря мы время не теряем. Игрушки делаем, а потом играем</vt:lpstr>
      <vt:lpstr>Мы многому хотим научиться. Мы многое хотим знать. Азбуку дорожных будем изучать.</vt:lpstr>
      <vt:lpstr>Как дорогу перейти?  Дарина знает и уверенно отвечает.</vt:lpstr>
      <vt:lpstr>Что каждый сигнал светофора обозначает- наш Данилка знает.</vt:lpstr>
      <vt:lpstr>   Он главный на дороге. Он важный, как директор. И смотри взглядом строгим На всех автоинспектор.  </vt:lpstr>
      <vt:lpstr>Знак « предупреждающий», дети знать должны. Очень важен он в пути.</vt:lpstr>
      <vt:lpstr>Культура пешехода на дороге важна. Для безопасности нужна!!!</vt:lpstr>
      <vt:lpstr>Игра-это важно. Игра- это нужно. Вот так воспитывается дружба!!!</vt:lpstr>
      <vt:lpstr>Малыш, запомни знаки Дорожного движения, Тогда гулять ты будешь Всегда без осложнения. </vt:lpstr>
      <vt:lpstr>По улице не ходят и не ездят просто  так, не зная правил, можно попасть  впросак.  </vt:lpstr>
      <vt:lpstr>Вот как рада детвора. Светофор получился. Ура!!!</vt:lpstr>
      <vt:lpstr>Знаки очень важно знать, чтоб правила движения не нарушать.</vt:lpstr>
      <vt:lpstr>Чтоб зверятам помогать, будем сказки сочинять. Вот и зайчик тут,как тут. Светофору лучший друг</vt:lpstr>
      <vt:lpstr>Сказка выдумка. Но в ней намек. Всем ребятам дан урок.</vt:lpstr>
      <vt:lpstr>Как и где кататься на велосипеде важно знать.И там правила движенья нужно соблюдать.</vt:lpstr>
      <vt:lpstr>Уголок дорожного движенья очень нужен в школе нашей. Будем в игры мы играть,ну и знаки изучать</vt:lpstr>
      <vt:lpstr>Все в игре мы познаем.</vt:lpstr>
      <vt:lpstr>И виды транспорта мы знаем. Вот как быстро собираем!!!</vt:lpstr>
      <vt:lpstr>Всю машину по частям соберем сейчас мы вам!!!</vt:lpstr>
      <vt:lpstr>На площадке у нас ,тоже есть дорожный страж!!!</vt:lpstr>
      <vt:lpstr>Дорогой ребенок, запомни с пелёнок. Правила движения- всем нужно знать!!! Правила движения -нужно соблюдать!!!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Дорожного движения»</dc:title>
  <dc:creator>Виталик</dc:creator>
  <cp:lastModifiedBy>Пользователь</cp:lastModifiedBy>
  <cp:revision>68</cp:revision>
  <dcterms:created xsi:type="dcterms:W3CDTF">2015-02-11T04:34:17Z</dcterms:created>
  <dcterms:modified xsi:type="dcterms:W3CDTF">2015-03-30T03:07:31Z</dcterms:modified>
</cp:coreProperties>
</file>